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as students walk in. 30 seconds. Move to slide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as students walk in. Say nothing. Once settled: 'This is Riley. Riley started at this company in January. Riley is doing the job a junior marketing coordinator would have done. Riley's salary cost is a quarter of a human's. Riley works 24/7. Riley does not exist as a person.' Pause. Let it land. Move to slide 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three or four answers. Probe. Don't agree or disagree. Surface this: if Riley IS on the org chart, what counts as Riley's 'line manager'? If Riley ISN'T, who is responsible when Riley makes a mistake? Land the term: in 2026, real companies are putting AI agents like Riley on real org charts. Microsoft's Agent 365 launched on May 1 to manage them. More than half of HR leaders are planning to add agents to their teams this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three or four answers. Don't predict. Don't catastrophise. The honest answer to 'will your job exist?' is nobody knows. The honest move is to navigate uncertainty.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Land the sentence. Move on. The lesson is that one 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for 10-15 seconds, then close.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502920" y="502920"/>
            <a:ext cx="12801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4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1005840" cy="100584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5960" y="594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196596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for schools</a:t>
            </a:r>
            <a:endParaRPr lang="en-US" sz="1100" dirty="0"/>
          </a:p>
        </p:txBody>
      </p:sp>
      <p:sp>
        <p:nvSpPr>
          <p:cNvPr id="7" name="Shape 3"/>
          <p:cNvSpPr/>
          <p:nvPr/>
        </p:nvSpPr>
        <p:spPr>
          <a:xfrm>
            <a:off x="502920" y="2194560"/>
            <a:ext cx="6400800" cy="0"/>
          </a:xfrm>
          <a:prstGeom prst="line">
            <a:avLst/>
          </a:prstGeom>
          <a:noFill/>
          <a:ln w="12700">
            <a:solidFill>
              <a:srgbClr val="0FA3A3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029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 · 15 MINUTES · KS4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502920" y="29260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Your New Colleague</a:t>
            </a:r>
            <a:endParaRPr lang="en-US" sz="4800" dirty="0"/>
          </a:p>
        </p:txBody>
      </p:sp>
      <p:sp>
        <p:nvSpPr>
          <p:cNvPr id="10" name="Text 6"/>
          <p:cNvSpPr/>
          <p:nvPr/>
        </p:nvSpPr>
        <p:spPr>
          <a:xfrm>
            <a:off x="502920" y="5120640"/>
            <a:ext cx="6583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joined the marketing team in January. Riley is not a person.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SCENE · 4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15 min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731520" y="1280160"/>
            <a:ext cx="10698480" cy="384048"/>
          </a:xfrm>
          <a:prstGeom prst="rect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96112" y="1280160"/>
            <a:ext cx="10424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MERIDIAN GROUP  ·  EMPLOYEE PROFILE  ·  MG-A0142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731520" y="1664208"/>
            <a:ext cx="10698480" cy="4434840"/>
          </a:xfrm>
          <a:prstGeom prst="rect">
            <a:avLst/>
          </a:prstGeom>
          <a:solidFill>
            <a:srgbClr val="FFFFFF"/>
          </a:solidFill>
          <a:ln w="15240">
            <a:solidFill>
              <a:srgbClr val="0E2A47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960120" y="1783080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3200400" y="1783080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6217920" y="1783080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8412480" y="178308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(autonomous)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960120" y="2496312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960120" y="2496312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TITLE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3200400" y="2496312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Marketing Coordinator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6217920" y="2496312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TO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8412480" y="2496312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 Chen, Head of Marketing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960120" y="3209544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960120" y="3209544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3200400" y="3209544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January 2026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217920" y="3209544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8412480" y="3209544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riley@meridiangroup.com</a:t>
            </a:r>
            <a:endParaRPr lang="en-US" sz="1300" dirty="0"/>
          </a:p>
        </p:txBody>
      </p:sp>
      <p:sp>
        <p:nvSpPr>
          <p:cNvPr id="25" name="Shape 21"/>
          <p:cNvSpPr/>
          <p:nvPr/>
        </p:nvSpPr>
        <p:spPr>
          <a:xfrm>
            <a:off x="960120" y="3922776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960120" y="3922776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COST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200400" y="3922776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$12,000 / year (compute)</a:t>
            </a:r>
            <a:endParaRPr lang="en-US" sz="1300" dirty="0"/>
          </a:p>
        </p:txBody>
      </p:sp>
      <p:sp>
        <p:nvSpPr>
          <p:cNvPr id="28" name="Text 24"/>
          <p:cNvSpPr/>
          <p:nvPr/>
        </p:nvSpPr>
        <p:spPr>
          <a:xfrm>
            <a:off x="6217920" y="3922776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EQUIVALENT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8412480" y="3922776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$42,000 / year</a:t>
            </a:r>
            <a:endParaRPr lang="en-US" sz="1300" dirty="0"/>
          </a:p>
        </p:txBody>
      </p:sp>
      <p:sp>
        <p:nvSpPr>
          <p:cNvPr id="30" name="Shape 26"/>
          <p:cNvSpPr/>
          <p:nvPr/>
        </p:nvSpPr>
        <p:spPr>
          <a:xfrm>
            <a:off x="960120" y="4636008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960120" y="4636008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HOURS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3200400" y="4636008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/ 7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6217920" y="4636008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</a:t>
            </a:r>
            <a:endParaRPr lang="en-US" sz="900" dirty="0"/>
          </a:p>
        </p:txBody>
      </p:sp>
      <p:sp>
        <p:nvSpPr>
          <p:cNvPr id="34" name="Text 30"/>
          <p:cNvSpPr/>
          <p:nvPr/>
        </p:nvSpPr>
        <p:spPr>
          <a:xfrm>
            <a:off x="8412480" y="4636008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300" dirty="0"/>
          </a:p>
        </p:txBody>
      </p:sp>
      <p:sp>
        <p:nvSpPr>
          <p:cNvPr id="35" name="Shape 31"/>
          <p:cNvSpPr/>
          <p:nvPr/>
        </p:nvSpPr>
        <p:spPr>
          <a:xfrm>
            <a:off x="960120" y="5349240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6" name="Text 32"/>
          <p:cNvSpPr/>
          <p:nvPr/>
        </p:nvSpPr>
        <p:spPr>
          <a:xfrm>
            <a:off x="960120" y="5349240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3200400" y="5349240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Agent 365</a:t>
            </a:r>
            <a:endParaRPr lang="en-US" sz="1300" dirty="0"/>
          </a:p>
        </p:txBody>
      </p:sp>
      <p:sp>
        <p:nvSpPr>
          <p:cNvPr id="38" name="Text 34"/>
          <p:cNvSpPr/>
          <p:nvPr/>
        </p:nvSpPr>
        <p:spPr>
          <a:xfrm>
            <a:off x="6217920" y="5349240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REVIEW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8412480" y="534924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Quarterly, by Sarah Chen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 · 6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15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371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731520" y="2286000"/>
            <a:ext cx="73152" cy="320040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005840" y="2286000"/>
            <a:ext cx="104241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Should Riley be on the company's organisational chart?</a:t>
            </a:r>
            <a:endParaRPr lang="en-US" sz="4000" dirty="0"/>
          </a:p>
        </p:txBody>
      </p:sp>
      <p:sp>
        <p:nvSpPr>
          <p:cNvPr id="11" name="Text 7"/>
          <p:cNvSpPr/>
          <p:nvPr/>
        </p:nvSpPr>
        <p:spPr>
          <a:xfrm>
            <a:off x="1005840" y="4572000"/>
            <a:ext cx="10424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yes, who is Riley's line manager?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no, who is responsible when Riley makes a mistake?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BIGGER QUESTION · 3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15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371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731520" y="2286000"/>
            <a:ext cx="73152" cy="274320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005840" y="2286000"/>
            <a:ext cx="104241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ten years, my first job will probably involve _______.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PLENARY · 2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15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371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THE LINE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1005840" y="2468880"/>
            <a:ext cx="10149840" cy="2743200"/>
          </a:xfrm>
          <a:prstGeom prst="rect">
            <a:avLst/>
          </a:prstGeom>
          <a:solidFill>
            <a:srgbClr val="12273D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280160" y="2468880"/>
            <a:ext cx="9601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"AI agents are entering workplaces faster than HR systems can track them."</a:t>
            </a:r>
            <a:endParaRPr lang="en-US" sz="2600" dirty="0"/>
          </a:p>
        </p:txBody>
      </p:sp>
      <p:sp>
        <p:nvSpPr>
          <p:cNvPr id="11" name="Text 7"/>
          <p:cNvSpPr/>
          <p:nvPr/>
        </p:nvSpPr>
        <p:spPr>
          <a:xfrm>
            <a:off x="731520" y="5486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sentence is the lesson. Move 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50292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28016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3152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731520" y="27432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is fictional.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Riley does is real.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731520" y="5029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sentence is the lesson.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Your New Colleague — 15 minute KS4 starter</dc:title>
  <dc:subject>PptxGenJS Presentation</dc:subject>
  <dc:creator>Matthew Wemyss / IN&amp;ED / AILitKit</dc:creator>
  <cp:lastModifiedBy>Matthew Wemyss / IN&amp;ED / AILitKit</cp:lastModifiedBy>
  <cp:revision>1</cp:revision>
  <dcterms:created xsi:type="dcterms:W3CDTF">2026-05-14T04:05:01Z</dcterms:created>
  <dcterms:modified xsi:type="dcterms:W3CDTF">2026-05-14T04:05:01Z</dcterms:modified>
</cp:coreProperties>
</file>