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389120" cy="4389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02920"/>
            <a:ext cx="12801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4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0080"/>
            <a:ext cx="1005840" cy="100584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5960" y="594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196596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for schools</a:t>
            </a:r>
            <a:endParaRPr lang="en-US" sz="1100" dirty="0"/>
          </a:p>
        </p:txBody>
      </p:sp>
      <p:sp>
        <p:nvSpPr>
          <p:cNvPr id="7" name="Shape 3"/>
          <p:cNvSpPr/>
          <p:nvPr/>
        </p:nvSpPr>
        <p:spPr>
          <a:xfrm>
            <a:off x="502920" y="2194560"/>
            <a:ext cx="6400800" cy="0"/>
          </a:xfrm>
          <a:prstGeom prst="line">
            <a:avLst/>
          </a:prstGeom>
          <a:noFill/>
          <a:ln w="12700">
            <a:solidFill>
              <a:srgbClr val="0FA3A3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029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 TIME · 15 MINUTES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502920" y="292608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Goblin Glitch</a:t>
            </a:r>
            <a:endParaRPr lang="en-US" sz="5600" dirty="0"/>
          </a:p>
        </p:txBody>
      </p:sp>
      <p:sp>
        <p:nvSpPr>
          <p:cNvPr id="10" name="Text 6"/>
          <p:cNvSpPr/>
          <p:nvPr/>
        </p:nvSpPr>
        <p:spPr>
          <a:xfrm>
            <a:off x="502920" y="4937760"/>
            <a:ext cx="6583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small training choice taught the world's smartest AI to call bugs goblins.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 · 3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15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April 2026,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10698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advanced AI in the world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started talking about goblins.</a:t>
            </a:r>
            <a:endParaRPr lang="en-US" sz="3800" dirty="0"/>
          </a:p>
        </p:txBody>
      </p:sp>
      <p:sp>
        <p:nvSpPr>
          <p:cNvPr id="9" name="Shape 6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772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GOBLIN</a:t>
            </a:r>
            <a:endParaRPr lang="en-US" sz="3600" dirty="0"/>
          </a:p>
        </p:txBody>
      </p:sp>
      <p:sp>
        <p:nvSpPr>
          <p:cNvPr id="11" name="Shape 8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4348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GREMLIN</a:t>
            </a:r>
            <a:endParaRPr lang="en-US" sz="3600" dirty="0"/>
          </a:p>
        </p:txBody>
      </p:sp>
      <p:sp>
        <p:nvSpPr>
          <p:cNvPr id="13" name="Shape 10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solidFill>
            <a:srgbClr val="F4FBFB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092440" y="4114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RACCOON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words. From real answers. To paying customers.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OUTPUTS · 7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15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1887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real outputs.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731520" y="20116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AI actually trying to say?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731520" y="2743200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2743200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2743200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1783080" y="2788920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my code running slowly?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“Don’t leave this performance goblin unattended.”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31520" y="3959352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31520" y="3959352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14400" y="3959352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1783080" y="4005072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camera setting for low-light photos?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“Try activating dirty neon flash goblin mode.”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31520" y="5175504"/>
            <a:ext cx="10698480" cy="1051560"/>
          </a:xfrm>
          <a:prstGeom prst="rect">
            <a:avLst/>
          </a:prstGeom>
          <a:solidFill>
            <a:srgbClr val="F4FBFB"/>
          </a:solidFill>
          <a:ln w="12700">
            <a:solidFill>
              <a:srgbClr val="F4FBF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31520" y="5175504"/>
            <a:ext cx="73152" cy="1051560"/>
          </a:xfrm>
          <a:prstGeom prst="rect">
            <a:avLst/>
          </a:prstGeom>
          <a:solidFill>
            <a:srgbClr val="0FA3A3"/>
          </a:solidFill>
          <a:ln w="12700">
            <a:solidFill>
              <a:srgbClr val="0FA3A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4400" y="5175504"/>
            <a:ext cx="822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783080" y="5221224"/>
            <a:ext cx="9509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</a:t>
            </a:r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summarise this paper?</a:t>
            </a:r>
            <a:endParaRPr lang="en-US" sz="11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Reply: </a:t>
            </a:r>
            <a:pPr indent="0" marL="0">
              <a:buNone/>
            </a:pPr>
            <a:r>
              <a:rPr lang="en-US" sz="1400" i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“Sure. Want an even shorter goblin version?”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· 3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15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371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731520" y="2286000"/>
            <a:ext cx="73152" cy="237744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005840" y="2286000"/>
            <a:ext cx="10515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do you think the AI got this habit from?</a:t>
            </a:r>
            <a:endParaRPr lang="en-US" sz="3600" dirty="0"/>
          </a:p>
        </p:txBody>
      </p:sp>
      <p:sp>
        <p:nvSpPr>
          <p:cNvPr id="10" name="Text 7"/>
          <p:cNvSpPr/>
          <p:nvPr/>
        </p:nvSpPr>
        <p:spPr>
          <a:xfrm>
            <a:off x="731520" y="5120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12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three or four answers. Don’t mark them right or wrong.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31520" y="557784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reveal: it learned from the people who used it. A small group shaped how the whole AI sounds.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PLENARY · 2 MINUTES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Goblin Glitch · 15 min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THE LINE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18288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sentence.</a:t>
            </a:r>
            <a:endParaRPr lang="en-US" sz="3200" dirty="0"/>
          </a:p>
        </p:txBody>
      </p:sp>
      <p:sp>
        <p:nvSpPr>
          <p:cNvPr id="9" name="Shape 6"/>
          <p:cNvSpPr/>
          <p:nvPr/>
        </p:nvSpPr>
        <p:spPr>
          <a:xfrm>
            <a:off x="1005840" y="3108960"/>
            <a:ext cx="10149840" cy="2377440"/>
          </a:xfrm>
          <a:prstGeom prst="rect">
            <a:avLst/>
          </a:prstGeom>
          <a:solidFill>
            <a:srgbClr val="12273D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88720" y="3200400"/>
            <a:ext cx="9784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“AI absorbs the weirdness</a:t>
            </a:r>
            <a:endParaRPr lang="en-US" sz="3000" dirty="0"/>
          </a:p>
          <a:p>
            <a:pPr algn="l" indent="0" marL="0"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whatever it was trained on.”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731520" y="5669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sentence is the lesson. Move 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227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cover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1371600"/>
            <a:ext cx="3200400" cy="3200400"/>
          </a:xfrm>
          <a:prstGeom prst="rect">
            <a:avLst/>
          </a:prstGeom>
        </p:spPr>
      </p:pic>
      <p:pic>
        <p:nvPicPr>
          <p:cNvPr id="3" name="Image 1" descr="/home/claude/ailitkit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50292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28016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3152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731520" y="27432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absorbs the weirdness of whatever it was trained on.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731520" y="5212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sentence is the lesson.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Goblin Glitch — 15 minute KS3 starter</dc:title>
  <dc:subject>PptxGenJS Presentation</dc:subject>
  <dc:creator>Matthew Wemyss / IN&amp;ED / AILitKit</dc:creator>
  <cp:lastModifiedBy>Matthew Wemyss / IN&amp;ED / AILitKit</cp:lastModifiedBy>
  <cp:revision>1</cp:revision>
  <dcterms:created xsi:type="dcterms:W3CDTF">2026-05-04T11:31:02Z</dcterms:created>
  <dcterms:modified xsi:type="dcterms:W3CDTF">2026-05-04T11:31:02Z</dcterms:modified>
</cp:coreProperties>
</file>